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C63F-C3A8-4874-BB26-F896A2AB6ABA}" type="datetimeFigureOut">
              <a:rPr lang="es-CO" smtClean="0"/>
              <a:t>25/07/2012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B649-9BC1-4DDE-B14C-0403B289D1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06488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C63F-C3A8-4874-BB26-F896A2AB6ABA}" type="datetimeFigureOut">
              <a:rPr lang="es-CO" smtClean="0"/>
              <a:t>25/07/2012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B649-9BC1-4DDE-B14C-0403B289D1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7209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C63F-C3A8-4874-BB26-F896A2AB6ABA}" type="datetimeFigureOut">
              <a:rPr lang="es-CO" smtClean="0"/>
              <a:t>25/07/2012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B649-9BC1-4DDE-B14C-0403B289D1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072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C63F-C3A8-4874-BB26-F896A2AB6ABA}" type="datetimeFigureOut">
              <a:rPr lang="es-CO" smtClean="0"/>
              <a:t>25/07/2012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B649-9BC1-4DDE-B14C-0403B289D1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01698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C63F-C3A8-4874-BB26-F896A2AB6ABA}" type="datetimeFigureOut">
              <a:rPr lang="es-CO" smtClean="0"/>
              <a:t>25/07/2012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B649-9BC1-4DDE-B14C-0403B289D1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6078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C63F-C3A8-4874-BB26-F896A2AB6ABA}" type="datetimeFigureOut">
              <a:rPr lang="es-CO" smtClean="0"/>
              <a:t>25/07/2012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B649-9BC1-4DDE-B14C-0403B289D1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01689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C63F-C3A8-4874-BB26-F896A2AB6ABA}" type="datetimeFigureOut">
              <a:rPr lang="es-CO" smtClean="0"/>
              <a:t>25/07/2012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B649-9BC1-4DDE-B14C-0403B289D1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1744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C63F-C3A8-4874-BB26-F896A2AB6ABA}" type="datetimeFigureOut">
              <a:rPr lang="es-CO" smtClean="0"/>
              <a:t>25/07/2012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B649-9BC1-4DDE-B14C-0403B289D1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4022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C63F-C3A8-4874-BB26-F896A2AB6ABA}" type="datetimeFigureOut">
              <a:rPr lang="es-CO" smtClean="0"/>
              <a:t>25/07/2012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B649-9BC1-4DDE-B14C-0403B289D1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66756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C63F-C3A8-4874-BB26-F896A2AB6ABA}" type="datetimeFigureOut">
              <a:rPr lang="es-CO" smtClean="0"/>
              <a:t>25/07/2012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B649-9BC1-4DDE-B14C-0403B289D1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21096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C63F-C3A8-4874-BB26-F896A2AB6ABA}" type="datetimeFigureOut">
              <a:rPr lang="es-CO" smtClean="0"/>
              <a:t>25/07/2012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B649-9BC1-4DDE-B14C-0403B289D1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58434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7C63F-C3A8-4874-BB26-F896A2AB6ABA}" type="datetimeFigureOut">
              <a:rPr lang="es-CO" smtClean="0"/>
              <a:t>25/07/2012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6B649-9BC1-4DDE-B14C-0403B289D1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5098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b="1" dirty="0" smtClean="0">
                <a:latin typeface="Tempus Sans ITC" pitchFamily="82" charset="0"/>
              </a:rPr>
              <a:t>Que es la Seguridad Informática.</a:t>
            </a:r>
            <a:r>
              <a:rPr lang="es-CO" dirty="0" smtClean="0"/>
              <a:t/>
            </a:r>
            <a:br>
              <a:rPr lang="es-CO" dirty="0" smtClean="0"/>
            </a:b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31640" y="3068960"/>
            <a:ext cx="6400800" cy="1752600"/>
          </a:xfrm>
        </p:spPr>
        <p:txBody>
          <a:bodyPr/>
          <a:lstStyle/>
          <a:p>
            <a:r>
              <a:rPr lang="es-ES" b="1" dirty="0">
                <a:solidFill>
                  <a:schemeClr val="tx1"/>
                </a:solidFill>
                <a:latin typeface="Tempus Sans ITC" pitchFamily="82" charset="0"/>
              </a:rPr>
              <a:t>es el área de la informática que se enfoca en la protección de la </a:t>
            </a:r>
            <a:r>
              <a:rPr lang="es-ES" b="1" dirty="0" smtClean="0">
                <a:solidFill>
                  <a:schemeClr val="tx1"/>
                </a:solidFill>
                <a:latin typeface="Tempus Sans ITC" pitchFamily="82" charset="0"/>
              </a:rPr>
              <a:t>Base material del computador.</a:t>
            </a:r>
            <a:endParaRPr lang="es-CO" b="1" dirty="0">
              <a:solidFill>
                <a:schemeClr val="tx1"/>
              </a:solidFill>
              <a:latin typeface="Tempus Sans IT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283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b="1" dirty="0" smtClean="0">
                <a:latin typeface="Tempus Sans ITC" pitchFamily="82" charset="0"/>
              </a:rPr>
              <a:t>Amenazas a la seguridad Informática.</a:t>
            </a:r>
            <a:r>
              <a:rPr lang="es-CO" dirty="0" smtClean="0"/>
              <a:t/>
            </a:r>
            <a:br>
              <a:rPr lang="es-CO" dirty="0" smtClean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800" b="1" dirty="0">
                <a:latin typeface="Tempus Sans ITC" pitchFamily="82" charset="0"/>
              </a:rPr>
              <a:t>Estos fenómenos pueden ser causados por</a:t>
            </a:r>
            <a:r>
              <a:rPr lang="es-ES" sz="2800" b="1" dirty="0" smtClean="0">
                <a:latin typeface="Tempus Sans ITC" pitchFamily="82" charset="0"/>
              </a:rPr>
              <a:t>:</a:t>
            </a:r>
          </a:p>
          <a:p>
            <a:pPr marL="0" indent="0">
              <a:buNone/>
            </a:pPr>
            <a:endParaRPr lang="es-ES" sz="2800" b="1" dirty="0">
              <a:latin typeface="Tempus Sans ITC" pitchFamily="82" charset="0"/>
            </a:endParaRPr>
          </a:p>
          <a:p>
            <a:pPr marL="0" indent="0">
              <a:buNone/>
            </a:pPr>
            <a:r>
              <a:rPr lang="es-ES" sz="2800" b="1" dirty="0" smtClean="0">
                <a:latin typeface="Tempus Sans ITC" pitchFamily="82" charset="0"/>
              </a:rPr>
              <a:t>*Usuario: causa </a:t>
            </a:r>
            <a:r>
              <a:rPr lang="es-ES" sz="2800" b="1" dirty="0">
                <a:latin typeface="Tempus Sans ITC" pitchFamily="82" charset="0"/>
              </a:rPr>
              <a:t>del mayor problema ligado a la seguridad de un sistema informático (porque no le importa, no se da cuenta o a propósito</a:t>
            </a:r>
            <a:r>
              <a:rPr lang="es-ES" sz="2800" b="1" dirty="0" smtClean="0">
                <a:latin typeface="Tempus Sans ITC" pitchFamily="82" charset="0"/>
              </a:rPr>
              <a:t>).</a:t>
            </a:r>
          </a:p>
          <a:p>
            <a:pPr marL="0" indent="0">
              <a:buNone/>
            </a:pPr>
            <a:r>
              <a:rPr lang="es-ES" sz="2800" b="1" dirty="0" smtClean="0">
                <a:latin typeface="Tempus Sans ITC" pitchFamily="82" charset="0"/>
              </a:rPr>
              <a:t>*Un </a:t>
            </a:r>
            <a:r>
              <a:rPr lang="es-ES" sz="2800" b="1" dirty="0">
                <a:latin typeface="Tempus Sans ITC" pitchFamily="82" charset="0"/>
              </a:rPr>
              <a:t>intruso: persona que consigue acceder a los datos o programas de los cuales no tiene acceso </a:t>
            </a:r>
            <a:r>
              <a:rPr lang="es-ES" sz="2800" b="1" dirty="0" smtClean="0">
                <a:latin typeface="Tempus Sans ITC" pitchFamily="82" charset="0"/>
              </a:rPr>
              <a:t>permitido</a:t>
            </a:r>
          </a:p>
          <a:p>
            <a:pPr marL="0" indent="0">
              <a:buNone/>
            </a:pPr>
            <a:r>
              <a:rPr lang="es-ES" sz="2800" b="1" dirty="0" smtClean="0">
                <a:latin typeface="Tempus Sans ITC" pitchFamily="82" charset="0"/>
              </a:rPr>
              <a:t>*</a:t>
            </a:r>
            <a:r>
              <a:rPr lang="es-ES" sz="2800" b="1" dirty="0">
                <a:latin typeface="Tempus Sans ITC" pitchFamily="82" charset="0"/>
              </a:rPr>
              <a:t>Un siniestro (robo, incendio, inundación): una mala manipulación o una </a:t>
            </a:r>
            <a:r>
              <a:rPr lang="es-ES" sz="2800" b="1" dirty="0" smtClean="0">
                <a:latin typeface="Tempus Sans ITC" pitchFamily="82" charset="0"/>
              </a:rPr>
              <a:t>mal intención </a:t>
            </a:r>
            <a:r>
              <a:rPr lang="es-ES" sz="2800" b="1" dirty="0">
                <a:latin typeface="Tempus Sans ITC" pitchFamily="82" charset="0"/>
              </a:rPr>
              <a:t>derivan a la pérdida del material o de los archivos</a:t>
            </a:r>
            <a:endParaRPr lang="es-ES" sz="2800" b="1" dirty="0" smtClean="0">
              <a:latin typeface="Tempus Sans ITC" pitchFamily="82" charset="0"/>
            </a:endParaRP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75730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772815"/>
            <a:ext cx="7774632" cy="1827635"/>
          </a:xfrm>
        </p:spPr>
        <p:txBody>
          <a:bodyPr>
            <a:normAutofit fontScale="90000"/>
          </a:bodyPr>
          <a:lstStyle/>
          <a:p>
            <a:r>
              <a:rPr lang="es-CO" b="1" dirty="0" smtClean="0">
                <a:latin typeface="Tempus Sans ITC" pitchFamily="82" charset="0"/>
              </a:rPr>
              <a:t>Motivaciones para implementar mecanismos de seguridad.</a:t>
            </a:r>
            <a:r>
              <a:rPr lang="es-CO" dirty="0" smtClean="0"/>
              <a:t/>
            </a:r>
            <a:br>
              <a:rPr lang="es-CO" dirty="0" smtClean="0"/>
            </a:b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31640" y="3789040"/>
            <a:ext cx="6400800" cy="1752600"/>
          </a:xfrm>
        </p:spPr>
        <p:txBody>
          <a:bodyPr>
            <a:normAutofit fontScale="85000" lnSpcReduction="10000"/>
          </a:bodyPr>
          <a:lstStyle/>
          <a:p>
            <a:r>
              <a:rPr lang="es-ES" b="1" dirty="0" smtClean="0">
                <a:solidFill>
                  <a:schemeClr val="tx1"/>
                </a:solidFill>
                <a:latin typeface="Tempus Sans ITC" pitchFamily="82" charset="0"/>
              </a:rPr>
              <a:t>requiere de una disposición por parte de cada uno de los miembros de la empresa para lograr una visión conjunta de lo que se considera importante</a:t>
            </a:r>
            <a:endParaRPr lang="es-CO" b="1" dirty="0">
              <a:solidFill>
                <a:schemeClr val="tx1"/>
              </a:solidFill>
              <a:latin typeface="Tempus Sans IT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0689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latin typeface="Tempus Sans ITC" pitchFamily="82" charset="0"/>
              </a:rPr>
              <a:t>Que hace un antivirus</a:t>
            </a:r>
            <a:endParaRPr lang="es-CO" b="1" dirty="0">
              <a:latin typeface="Tempus Sans ITC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b="1" dirty="0" smtClean="0">
                <a:latin typeface="Tempus Sans ITC" pitchFamily="82" charset="0"/>
              </a:rPr>
              <a:t>Lo que hacen es impedirles cualquier tipo de contacto que pueda infectar tu computadora en lo que la compañía detecta si es un riesgo de verdad o falsa alarma. Si los eliminas y en realidad no eran virus, puedes dañar algún programa importante.</a:t>
            </a:r>
            <a:endParaRPr lang="es-CO" b="1" dirty="0">
              <a:latin typeface="Tempus Sans IT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659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197</Words>
  <Application>Microsoft Office PowerPoint</Application>
  <PresentationFormat>Presentación en pantalla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Que es la Seguridad Informática. </vt:lpstr>
      <vt:lpstr>Amenazas a la seguridad Informática. </vt:lpstr>
      <vt:lpstr>Motivaciones para implementar mecanismos de seguridad. </vt:lpstr>
      <vt:lpstr>Que hace un antivirus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 es la Seguridad Informática. </dc:title>
  <dc:creator>I.E GABRIEL GARCIA MARQUEZ </dc:creator>
  <cp:lastModifiedBy>I.E GABRIEL GARCIA MARQUEZ </cp:lastModifiedBy>
  <cp:revision>2</cp:revision>
  <dcterms:created xsi:type="dcterms:W3CDTF">2012-07-25T16:22:29Z</dcterms:created>
  <dcterms:modified xsi:type="dcterms:W3CDTF">2012-07-25T16:39:16Z</dcterms:modified>
</cp:coreProperties>
</file>